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Andersson" userId="cbb35ef0-f786-4689-9a6b-fc7841efb5d1" providerId="ADAL" clId="{F23C53FC-1979-42D3-BC76-FE07815CA969}"/>
    <pc:docChg chg="modSld">
      <pc:chgData name="Lena Andersson" userId="cbb35ef0-f786-4689-9a6b-fc7841efb5d1" providerId="ADAL" clId="{F23C53FC-1979-42D3-BC76-FE07815CA969}" dt="2023-02-22T19:47:19.951" v="0" actId="20577"/>
      <pc:docMkLst>
        <pc:docMk/>
      </pc:docMkLst>
      <pc:sldChg chg="modSp mod">
        <pc:chgData name="Lena Andersson" userId="cbb35ef0-f786-4689-9a6b-fc7841efb5d1" providerId="ADAL" clId="{F23C53FC-1979-42D3-BC76-FE07815CA969}" dt="2023-02-22T19:47:19.951" v="0" actId="20577"/>
        <pc:sldMkLst>
          <pc:docMk/>
          <pc:sldMk cId="1275776208" sldId="257"/>
        </pc:sldMkLst>
        <pc:spChg chg="mod">
          <ac:chgData name="Lena Andersson" userId="cbb35ef0-f786-4689-9a6b-fc7841efb5d1" providerId="ADAL" clId="{F23C53FC-1979-42D3-BC76-FE07815CA969}" dt="2023-02-22T19:47:19.951" v="0" actId="20577"/>
          <ac:spMkLst>
            <pc:docMk/>
            <pc:sldMk cId="1275776208" sldId="257"/>
            <ac:spMk id="409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8220B-B691-49D6-B6BE-9F308E62FC7B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D2403-0D81-482C-BD85-25406E475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540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01E957-E2DC-4703-AF15-4F39981CE2F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2023-02-23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399232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D1C593-AF4F-4F96-90D9-0F66F94F56A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2023-02-23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53634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1021016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1376454" cy="4525963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91BDD-08DA-42A4-9B1B-D434A442F9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2077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1556793"/>
            <a:ext cx="2743200" cy="456937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556793"/>
            <a:ext cx="8026400" cy="4569371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704DD-673E-4A0F-8413-1C836C12B0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7253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Svenska Intensivvårdsregistret - SIR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2023-03-15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/>
          </a:p>
        </p:txBody>
      </p:sp>
    </p:spTree>
    <p:extLst>
      <p:ext uri="{BB962C8B-B14F-4D97-AF65-F5344CB8AC3E}">
        <p14:creationId xmlns:p14="http://schemas.microsoft.com/office/powerpoint/2010/main" val="310509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352" y="100013"/>
            <a:ext cx="11593287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8F93-925F-4934-B191-201E268138D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176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7D77-0514-4624-9860-BC3ED5BAA8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754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D907-FE80-445C-830A-3F9B40E9465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2401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6353-5D62-4F38-A324-F8D760C5880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3034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2369-29A2-4DFF-8797-3B3E9D8C73F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601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568E9-1E75-42D2-8750-2E3E2E5D13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6168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84784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708921"/>
            <a:ext cx="4011084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F196-301D-46D8-B699-BE970B6293E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9958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222FC-D5E2-43FE-8268-E3A116454B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4661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2023-03-15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8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ctrTitle"/>
          </p:nvPr>
        </p:nvSpPr>
        <p:spPr>
          <a:xfrm>
            <a:off x="541176" y="2130426"/>
            <a:ext cx="11041223" cy="1470025"/>
          </a:xfrm>
        </p:spPr>
        <p:txBody>
          <a:bodyPr/>
          <a:lstStyle/>
          <a:p>
            <a:r>
              <a:rPr lang="sv-SE" altLang="sv-SE" dirty="0"/>
              <a:t>Årsmöte för föreningen </a:t>
            </a:r>
            <a:br>
              <a:rPr lang="sv-SE" altLang="sv-SE" dirty="0"/>
            </a:br>
            <a:r>
              <a:rPr lang="sv-SE" altLang="sv-SE" dirty="0"/>
              <a:t>Svenska Intensivvårdsregistret </a:t>
            </a:r>
            <a:br>
              <a:rPr lang="sv-SE" altLang="sv-SE" dirty="0"/>
            </a:br>
            <a:r>
              <a:rPr lang="sv-SE" altLang="sv-SE" dirty="0"/>
              <a:t>för verksamhetsåret 2022</a:t>
            </a:r>
          </a:p>
        </p:txBody>
      </p:sp>
      <p:sp>
        <p:nvSpPr>
          <p:cNvPr id="4099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 sz="2800"/>
              <a:t>2023-03-15</a:t>
            </a:r>
            <a:r>
              <a:rPr lang="sv-SE" altLang="sv-SE" sz="2800" dirty="0"/>
              <a:t>, 11:15 – 12:15</a:t>
            </a:r>
          </a:p>
          <a:p>
            <a:r>
              <a:rPr lang="sv-SE" altLang="sv-SE" sz="2800" dirty="0"/>
              <a:t>Saltsjöbaden, Vår gård</a:t>
            </a:r>
          </a:p>
          <a:p>
            <a:r>
              <a:rPr lang="sv-SE" altLang="sv-SE" sz="2800" dirty="0"/>
              <a:t>Johnny Hillgren, Göran Karlström</a:t>
            </a:r>
          </a:p>
        </p:txBody>
      </p:sp>
    </p:spTree>
    <p:extLst>
      <p:ext uri="{BB962C8B-B14F-4D97-AF65-F5344CB8AC3E}">
        <p14:creationId xmlns:p14="http://schemas.microsoft.com/office/powerpoint/2010/main" val="127577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7D96BE-A330-4292-9934-3BD7834E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044" y="136524"/>
            <a:ext cx="8474927" cy="1143000"/>
          </a:xfrm>
        </p:spPr>
        <p:txBody>
          <a:bodyPr/>
          <a:lstStyle/>
          <a:p>
            <a:r>
              <a:rPr lang="sv-SE" dirty="0"/>
              <a:t>Årsmöte för verksamhetsåret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D8A805-B562-41AE-934E-1F68EE65C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95102"/>
            <a:ext cx="538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Årsmötets öppnande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mötesordförande och introduktion till arbetsordning för årsmötet digitalt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två justeringsmän (utanför styrelsen), tillika rösträknare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mötessekreterare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Godkännande av kallelse till årsmötet och procedurfrågor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Anmälan av övriga frågor till diskussion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ekonomi och Ordförandes årsrapport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FoU-grupp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IT-grupp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Verksamhetsplan 2022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Revisionsrapport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Fastställande av resultat- och balansräkning samt frågan om ansvarsfrihet för styrelsen </a:t>
            </a:r>
            <a:r>
              <a:rPr lang="sv-SE" sz="1400"/>
              <a:t>för föreningen, samt </a:t>
            </a:r>
            <a:r>
              <a:rPr lang="sv-SE" sz="1400" dirty="0"/>
              <a:t>information om ekonomi för kvalitetsregistret under 2022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7DD26720-ED7A-4679-8A3D-FC5A1B34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395102"/>
            <a:ext cx="538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Förslag om stadgeändring år 2 av 2 väckt av styrelsen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Fastställande av årsavgift för medlemskap i föreningen 2024 och rekommendation till registerhållaren om dataregisteravgift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Arvoden till styrgruppsledamöter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ordförande (1 år)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styrelseledamöter (ordinarie 2 år och </a:t>
            </a:r>
            <a:r>
              <a:rPr lang="sv-SE" sz="1400" dirty="0" err="1"/>
              <a:t>ev</a:t>
            </a:r>
            <a:r>
              <a:rPr lang="sv-SE" sz="1400" dirty="0"/>
              <a:t> fyllnadsval 1 år)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lekmannarevisor och suppleant för föreningen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Val av valberedning för föreningen (två </a:t>
            </a:r>
            <a:r>
              <a:rPr lang="sv-SE" sz="1400" dirty="0" err="1"/>
              <a:t>st</a:t>
            </a:r>
            <a:r>
              <a:rPr lang="sv-SE" sz="1400" dirty="0"/>
              <a:t>, varav en sammankallande)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IT-grupp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FoU-grupp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Andra officiella arbetsgrupper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Övriga frågor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sz="1100" dirty="0"/>
              <a:t>För beslut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sz="1100" dirty="0"/>
              <a:t>För diskussion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Diskussion om nationellt diskutera förändringar i kvalitetsregistersystemet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700" dirty="0"/>
              <a:t>SIR i kunskapsstyrningssystemet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sv-SE" sz="1400" dirty="0"/>
              <a:t>Årsmötets avslutande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2023-03-15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E382A-84FE-4FC2-B8E9-940F0A8BD7E4}" type="slidenum"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72701"/>
      </p:ext>
    </p:extLst>
  </p:cSld>
  <p:clrMapOvr>
    <a:masterClrMapping/>
  </p:clrMapOvr>
</p:sld>
</file>

<file path=ppt/theme/theme1.xml><?xml version="1.0" encoding="utf-8"?>
<a:theme xmlns:a="http://schemas.openxmlformats.org/drawingml/2006/main" name="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84D997D-8158-41AB-AF21-6C565DF32C29}" vid="{285C585B-76F8-4A4B-B944-F5A785F1FFD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akturerad xmlns="acc2f430-0f81-40e4-b68f-ebfb0e0e278e">false</Fakturerad>
    <DocumentSetDescription xmlns="http://schemas.microsoft.com/sharepoint/v3" xsi:nil="true"/>
    <Beslutat_x0020_datum xmlns="acc2f430-0f81-40e4-b68f-ebfb0e0e278e">2023-02-13T23:00:00+00:00</Beslutat_x0020_datum>
    <lcf76f155ced4ddcb4097134ff3c332f xmlns="acc2f430-0f81-40e4-b68f-ebfb0e0e278e" xsi:nil="true"/>
    <Betalat xmlns="acc2f430-0f81-40e4-b68f-ebfb0e0e278e">2023-02-13T23:00:00+00:00</Betalat>
    <Typ_x0020_av_x0020_presentation xmlns="a2b9bc27-807c-4d71-b1ce-e6a5b6d1d659" xsi:nil="true"/>
    <Möte xmlns="a2b9bc27-807c-4d71-b1ce-e6a5b6d1d659">Årsmöte för 2022</Möt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esentationer" ma:contentTypeID="0x010100641FF828BA0A26499F4D72DDFA65B17C00C4BAC3B73791E44E9910D0CB23011FBE" ma:contentTypeVersion="34" ma:contentTypeDescription="Används till presentationer tex föreläsningar, föredrag mm" ma:contentTypeScope="" ma:versionID="d473ab59e8f7bc0f9e8c8864804ac567">
  <xsd:schema xmlns:xsd="http://www.w3.org/2001/XMLSchema" xmlns:xs="http://www.w3.org/2001/XMLSchema" xmlns:p="http://schemas.microsoft.com/office/2006/metadata/properties" xmlns:ns1="http://schemas.microsoft.com/sharepoint/v3" xmlns:ns2="a2b9bc27-807c-4d71-b1ce-e6a5b6d1d659" xmlns:ns4="acc2f430-0f81-40e4-b68f-ebfb0e0e278e" targetNamespace="http://schemas.microsoft.com/office/2006/metadata/properties" ma:root="true" ma:fieldsID="4329fa1ae61aeac79ab1dddff8a91d04" ns1:_="" ns2:_="" ns4:_="">
    <xsd:import namespace="http://schemas.microsoft.com/sharepoint/v3"/>
    <xsd:import namespace="a2b9bc27-807c-4d71-b1ce-e6a5b6d1d659"/>
    <xsd:import namespace="acc2f430-0f81-40e4-b68f-ebfb0e0e278e"/>
    <xsd:element name="properties">
      <xsd:complexType>
        <xsd:sequence>
          <xsd:element name="documentManagement">
            <xsd:complexType>
              <xsd:all>
                <xsd:element ref="ns2:Möte" minOccurs="0"/>
                <xsd:element ref="ns2:Typ_x0020_av_x0020_presentation" minOccurs="0"/>
                <xsd:element ref="ns1:DocumentSetDescription" minOccurs="0"/>
                <xsd:element ref="ns4:Beslutat_x0020_datum" minOccurs="0"/>
                <xsd:element ref="ns4:Fakturerad" minOccurs="0"/>
                <xsd:element ref="ns4:Betalat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1" nillable="true" ma:displayName="Beskrivning" ma:description="En beskrivning av dokumentgruppen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9bc27-807c-4d71-b1ce-e6a5b6d1d659" elementFormDefault="qualified">
    <xsd:import namespace="http://schemas.microsoft.com/office/2006/documentManagement/types"/>
    <xsd:import namespace="http://schemas.microsoft.com/office/infopath/2007/PartnerControls"/>
    <xsd:element name="Möte" ma:index="8" nillable="true" ma:displayName="Möte" ma:internalName="M_x00f6_te">
      <xsd:simpleType>
        <xsd:restriction base="dms:Text">
          <xsd:maxLength value="255"/>
        </xsd:restriction>
      </xsd:simpleType>
    </xsd:element>
    <xsd:element name="Typ_x0020_av_x0020_presentation" ma:index="9" nillable="true" ma:displayName="Presentationstyp" ma:format="Dropdown" ma:internalName="Typ_x0020_av_x0020_presentation" ma:readOnly="false">
      <xsd:simpleType>
        <xsd:restriction base="dms:Choice">
          <xsd:enumeration value="Föreläsning"/>
          <xsd:enumeration value="Poster"/>
          <xsd:enumeration value="Publikation"/>
          <xsd:enumeration value="Utbildn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2f430-0f81-40e4-b68f-ebfb0e0e278e" elementFormDefault="qualified">
    <xsd:import namespace="http://schemas.microsoft.com/office/2006/documentManagement/types"/>
    <xsd:import namespace="http://schemas.microsoft.com/office/infopath/2007/PartnerControls"/>
    <xsd:element name="Beslutat_x0020_datum" ma:index="12" nillable="true" ma:displayName="Beslutat datum" ma:description="Datum för beslut från registerhållaren" ma:format="DateOnly" ma:internalName="Beslutat_x0020_datum">
      <xsd:simpleType>
        <xsd:restriction base="dms:DateTime"/>
      </xsd:simpleType>
    </xsd:element>
    <xsd:element name="Fakturerad" ma:index="13" nillable="true" ma:displayName="Fakturerad" ma:default="1" ma:internalName="Fakturerad">
      <xsd:simpleType>
        <xsd:restriction base="dms:Boolean"/>
      </xsd:simpleType>
    </xsd:element>
    <xsd:element name="Betalat" ma:index="14" nillable="true" ma:displayName="Betalat" ma:default="[today]" ma:format="DateOnly" ma:internalName="Betalat">
      <xsd:simpleType>
        <xsd:restriction base="dms:DateTime"/>
      </xsd:simpleType>
    </xsd:element>
    <xsd:element name="lcf76f155ced4ddcb4097134ff3c332f" ma:index="15" nillable="true" ma:displayName="Bildmarkeringar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Författare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F7BD02-EBAC-4673-9499-92B4392D5C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3A30BE-2313-4E95-8604-1AFE96990EA6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a2b9bc27-807c-4d71-b1ce-e6a5b6d1d659"/>
    <ds:schemaRef ds:uri="acc2f430-0f81-40e4-b68f-ebfb0e0e278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2A661D-B18D-47E3-A106-B34B468227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2b9bc27-807c-4d71-b1ce-e6a5b6d1d659"/>
    <ds:schemaRef ds:uri="acc2f430-0f81-40e4-b68f-ebfb0e0e27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208</Words>
  <Application>Microsoft Office PowerPoint</Application>
  <PresentationFormat>Bredbild</PresentationFormat>
  <Paragraphs>42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SIR_ppt_2012_ny</vt:lpstr>
      <vt:lpstr>Årsmöte för föreningen  Svenska Intensivvårdsregistret  för verksamhetsåret 2022</vt:lpstr>
      <vt:lpstr>Årsmöte för verksamhetsåret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Årsmöte för föreningen  Svenska Intensivvårdsregistret  för verksamhetsåret 2022</dc:title>
  <dc:creator>Göran Karlström</dc:creator>
  <cp:lastModifiedBy>Lena Andersson</cp:lastModifiedBy>
  <cp:revision>2</cp:revision>
  <dcterms:created xsi:type="dcterms:W3CDTF">2023-02-13T11:35:48Z</dcterms:created>
  <dcterms:modified xsi:type="dcterms:W3CDTF">2023-02-23T08:12:00Z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0x010100641FF828BA0A26499F4D72DDFA65B17C00C4BAC3B73791E44E9910D0CB23011FBE</vt:lpwstr>
  </property>
  <property fmtid="{D5CDD505-2E9C-101B-9397-08002B2CF9AE}" pid="3" name="MediaServiceImageTags">
    <vt:lpwstr/>
  </property>
  <property fmtid="{D5CDD505-2E9C-101B-9397-08002B2CF9AE}" pid="4" name="TaxCatchAll">
    <vt:lpwstr/>
  </property>
</Properties>
</file>