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8220B-B691-49D6-B6BE-9F308E62FC7B}" type="datetimeFigureOut">
              <a:rPr lang="sv-SE" smtClean="0"/>
              <a:t>2024-01-23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D2403-0D81-482C-BD85-25406E475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540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B963E-BACC-4395-95FB-30B9A1513A43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01E957-E2DC-4703-AF15-4F39981CE2F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2024-01-23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399232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B963E-BACC-4395-95FB-30B9A1513A43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D1C593-AF4F-4F96-90D9-0F66F94F56A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2024-01-23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536341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2DB25-00C5-4A61-A0E0-7BE80FAE94CB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84580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5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10210169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1376454" cy="4525963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91BDD-08DA-42A4-9B1B-D434A442F9C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2077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1556793"/>
            <a:ext cx="2743200" cy="456937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556793"/>
            <a:ext cx="8026400" cy="4569371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704DD-673E-4A0F-8413-1C836C12B07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72537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Svenska Intensivvårdsregistret - SIR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2022-03-17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/>
          </a:p>
        </p:txBody>
      </p:sp>
    </p:spTree>
    <p:extLst>
      <p:ext uri="{BB962C8B-B14F-4D97-AF65-F5344CB8AC3E}">
        <p14:creationId xmlns:p14="http://schemas.microsoft.com/office/powerpoint/2010/main" val="310509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3352" y="100013"/>
            <a:ext cx="11593287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8F93-925F-4934-B191-201E268138DF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176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37D77-0514-4624-9860-BC3ED5BAA8E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754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2D907-FE80-445C-830A-3F9B40E9465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2401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96353-5D62-4F38-A324-F8D760C5880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3034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A2369-29A2-4DFF-8797-3B3E9D8C73F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6017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568E9-1E75-42D2-8750-2E3E2E5D13D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6168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3" y="1484784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2708921"/>
            <a:ext cx="4011084" cy="3417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F196-301D-46D8-B699-BE970B6293E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9958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1556792"/>
            <a:ext cx="7315200" cy="317078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222FC-D5E2-43FE-8268-E3A116454B2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4661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775885" y="100013"/>
            <a:ext cx="10204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1D8F93-925F-4934-B191-201E268138DF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Bildobjekt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00013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8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ctrTitle"/>
          </p:nvPr>
        </p:nvSpPr>
        <p:spPr>
          <a:xfrm>
            <a:off x="541176" y="2130426"/>
            <a:ext cx="11041223" cy="1470025"/>
          </a:xfrm>
        </p:spPr>
        <p:txBody>
          <a:bodyPr/>
          <a:lstStyle/>
          <a:p>
            <a:r>
              <a:rPr lang="sv-SE" altLang="sv-SE" dirty="0"/>
              <a:t>Årsmöte för föreningen </a:t>
            </a:r>
            <a:br>
              <a:rPr lang="sv-SE" altLang="sv-SE" dirty="0"/>
            </a:br>
            <a:r>
              <a:rPr lang="sv-SE" altLang="sv-SE" dirty="0"/>
              <a:t>Svenska Intensivvårdsregistret </a:t>
            </a:r>
            <a:br>
              <a:rPr lang="sv-SE" altLang="sv-SE" dirty="0"/>
            </a:br>
            <a:r>
              <a:rPr lang="sv-SE" altLang="sv-SE" dirty="0"/>
              <a:t>för verksamhetsåret 2023</a:t>
            </a:r>
          </a:p>
        </p:txBody>
      </p:sp>
      <p:sp>
        <p:nvSpPr>
          <p:cNvPr id="4099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altLang="sv-SE" sz="2800" dirty="0"/>
              <a:t>2024-03-13, 14:30 – 15:30</a:t>
            </a:r>
          </a:p>
          <a:p>
            <a:endParaRPr lang="sv-SE" altLang="sv-SE" sz="2800" dirty="0"/>
          </a:p>
          <a:p>
            <a:r>
              <a:rPr lang="sv-SE" altLang="sv-SE" sz="2800" dirty="0"/>
              <a:t>Johnny Hillgren, Göran Karlström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5206B78-7B04-DB45-B4B8-218FEC877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2024-03-13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A288A4B-0C42-4D4F-87DC-48310007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95BB0A7-6937-1D45-804A-B0087778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22DB25-00C5-4A61-A0E0-7BE80FAE94CB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altLang="sv-SE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77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7D96BE-A330-4292-9934-3BD7834E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3044" y="136524"/>
            <a:ext cx="8474927" cy="1143000"/>
          </a:xfrm>
        </p:spPr>
        <p:txBody>
          <a:bodyPr/>
          <a:lstStyle/>
          <a:p>
            <a:r>
              <a:rPr lang="sv-SE" dirty="0"/>
              <a:t>Årsmöte för verksamhetsåret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D8A805-B562-41AE-934E-1F68EE65C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95102"/>
            <a:ext cx="5384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Årsmötets öppnande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Val av mötesordförande och introduktion till arbetsordning för årsmötet digitalt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Val av två justeringsmän (utanför styrelsen), tillika rösträknare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Val av mötessekreterare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Godkännande av kallelse till årsmötet och procedurfrågor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Anmälan av övriga frågor till diskussion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Årsredovisning ekonomi och Ordförandes årsrapport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Årsredovisning FoU-grupp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Årsredovisning IT-grupp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Verksamhetsplan 2024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Revisionsrapport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Fastställande av resultat- och balansräkning samt frågan om ansvarsfrihet för styrelsen för föreningen, samt information om ekonomi för kvalitetsregistret under 2023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7DD26720-ED7A-4679-8A3D-FC5A1B34C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395102"/>
            <a:ext cx="5384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Förslag om avveckling av föreningen Svenska intensivvårdsregistret väckt av styrelsen, år ett av två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Fastställande av årsavgift för medlemskap i föreningen 2025 och rekommendation till registerhållaren om dataregisteravgift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Rekommendation om arvoden till styrgruppsledamöter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Val av ordförande (1 år)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Val av styrelseledamöter (ordinarie 2 år och </a:t>
            </a:r>
            <a:r>
              <a:rPr lang="sv-SE" sz="1400" dirty="0" err="1"/>
              <a:t>ev</a:t>
            </a:r>
            <a:r>
              <a:rPr lang="sv-SE" sz="1400" dirty="0"/>
              <a:t> fyllnadsval 1 år)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Val av lekmannarevisor och suppleant för föreningen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Val av valberedning för föreningen (två </a:t>
            </a:r>
            <a:r>
              <a:rPr lang="sv-SE" sz="1400" dirty="0" err="1"/>
              <a:t>st</a:t>
            </a:r>
            <a:r>
              <a:rPr lang="sv-SE" sz="1400" dirty="0"/>
              <a:t>, varav en sammankallande)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IT-grupp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FoU-grupp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Andra officiella arbetsgrupper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Övriga frågor</a:t>
            </a:r>
          </a:p>
          <a:p>
            <a:pPr marL="914400" lvl="1" indent="-514350">
              <a:buFont typeface="+mj-lt"/>
              <a:buAutoNum type="alphaLcParenR"/>
            </a:pPr>
            <a:r>
              <a:rPr lang="sv-SE" sz="1100" dirty="0"/>
              <a:t>För beslut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700" dirty="0"/>
              <a:t>Inget utöver </a:t>
            </a:r>
            <a:r>
              <a:rPr lang="sv-SE" sz="700" dirty="0" err="1"/>
              <a:t>punkte</a:t>
            </a:r>
            <a:r>
              <a:rPr lang="sv-SE" sz="700" dirty="0"/>
              <a:t> 14</a:t>
            </a:r>
          </a:p>
          <a:p>
            <a:pPr marL="914400" lvl="1" indent="-514350">
              <a:buFont typeface="+mj-lt"/>
              <a:buAutoNum type="alphaLcParenR"/>
            </a:pPr>
            <a:r>
              <a:rPr lang="sv-SE" sz="1100" dirty="0"/>
              <a:t>För diskussion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700" dirty="0"/>
              <a:t>Revidering av Kvalitetsindikatorer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700" dirty="0"/>
              <a:t>Diskussion om nationellt diskuterade förändringar i kvalitetsregistersystemet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700" dirty="0"/>
              <a:t>SIR i kunskapsstyrningssystemet inklusive NPO och intermediärvårdsarbete och IVA-transporter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700" dirty="0"/>
              <a:t>SIR som aktör inom totalförsvarsområdet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Årsmötets avslutande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2024-03-13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E382A-84FE-4FC2-B8E9-940F0A8BD7E4}" type="slidenum">
              <a:rPr kumimoji="0" lang="sv-SE" altLang="sv-SE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altLang="sv-SE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372701"/>
      </p:ext>
    </p:extLst>
  </p:cSld>
  <p:clrMapOvr>
    <a:masterClrMapping/>
  </p:clrMapOvr>
</p:sld>
</file>

<file path=ppt/theme/theme1.xml><?xml version="1.0" encoding="utf-8"?>
<a:theme xmlns:a="http://schemas.openxmlformats.org/drawingml/2006/main" name="SIR_ppt_2012_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984D997D-8158-41AB-AF21-6C565DF32C29}" vid="{285C585B-76F8-4A4B-B944-F5A785F1FFD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235</Words>
  <Application>Microsoft Office PowerPoint</Application>
  <PresentationFormat>Bredbild</PresentationFormat>
  <Paragraphs>48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Arial</vt:lpstr>
      <vt:lpstr>Calibri</vt:lpstr>
      <vt:lpstr>SIR_ppt_2012_ny</vt:lpstr>
      <vt:lpstr>Årsmöte för föreningen  Svenska Intensivvårdsregistret  för verksamhetsåret 2023</vt:lpstr>
      <vt:lpstr>Årsmöte för verksamhetsåret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Årsmöte för föreningen  Svenska Intensivvårdsregistret  för verksamhetsåret 2022</dc:title>
  <dc:creator>Göran Karlström</dc:creator>
  <cp:lastModifiedBy>Frida  Lundin</cp:lastModifiedBy>
  <cp:revision>4</cp:revision>
  <dcterms:created xsi:type="dcterms:W3CDTF">2023-02-13T11:35:48Z</dcterms:created>
  <dcterms:modified xsi:type="dcterms:W3CDTF">2024-01-23T06:24:49Z</dcterms:modified>
</cp:coreProperties>
</file>