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8"/>
  </p:notesMasterIdLst>
  <p:handoutMasterIdLst>
    <p:handoutMasterId r:id="rId9"/>
  </p:handoutMasterIdLst>
  <p:sldIdLst>
    <p:sldId id="258" r:id="rId6"/>
    <p:sldId id="503" r:id="rId7"/>
  </p:sldIdLst>
  <p:sldSz cx="12192000" cy="6858000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41C0DF-F803-4BA6-BD2B-4FDA34F32BC4}" v="1" dt="2025-01-28T12:21:54.8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>
      <p:cViewPr varScale="1">
        <p:scale>
          <a:sx n="63" d="100"/>
          <a:sy n="63" d="100"/>
        </p:scale>
        <p:origin x="6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0FF347-7EDC-424B-A26B-EA8B7B550B5F}" type="datetime1">
              <a:rPr lang="sv-SE" smtClean="0"/>
              <a:t>2025-01-28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sv-SE"/>
              <a:t>Svenska Intensivvårdsregistret - SIR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2371F4-45F9-4FD1-899E-B72F87D38D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4927424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AE6FB02-6254-4D94-B255-F8773B6D6876}" type="datetime1">
              <a:rPr lang="sv-SE" smtClean="0"/>
              <a:t>2025-01-28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D1B963E-BACC-4395-95FB-30B9A1513A43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18367953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D1B963E-BACC-4395-95FB-30B9A1513A43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v-SE" alt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01E957-E2DC-4703-AF15-4F39981CE2FC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2025-01-28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Svenska Intensivvårdsregistret - SIR</a:t>
            </a:r>
          </a:p>
        </p:txBody>
      </p:sp>
    </p:spTree>
    <p:extLst>
      <p:ext uri="{BB962C8B-B14F-4D97-AF65-F5344CB8AC3E}">
        <p14:creationId xmlns:p14="http://schemas.microsoft.com/office/powerpoint/2010/main" val="3992325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D1B963E-BACC-4395-95FB-30B9A1513A43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sv-SE" alt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D1C593-AF4F-4F96-90D9-0F66F94F56A3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2025-01-28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Svenska Intensivvårdsregistret - SIR</a:t>
            </a:r>
          </a:p>
        </p:txBody>
      </p:sp>
    </p:spTree>
    <p:extLst>
      <p:ext uri="{BB962C8B-B14F-4D97-AF65-F5344CB8AC3E}">
        <p14:creationId xmlns:p14="http://schemas.microsoft.com/office/powerpoint/2010/main" val="1536341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6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7CBAB1-E17C-406A-B08A-30647C384589}" type="datetime1">
              <a:rPr lang="sv-SE" smtClean="0"/>
              <a:t>2025-01-28</a:t>
            </a:fld>
            <a:endParaRPr lang="sv-SE"/>
          </a:p>
        </p:txBody>
      </p:sp>
      <p:sp>
        <p:nvSpPr>
          <p:cNvPr id="7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/>
              <a:t>Svenska Intensivvårdsregistret - SIR</a:t>
            </a:r>
          </a:p>
        </p:txBody>
      </p:sp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22DB25-00C5-4A61-A0E0-7BE80FAE94CB}" type="slidenum">
              <a:rPr lang="sv-SE" altLang="sv-SE"/>
              <a:pPr/>
              <a:t>‹#›</a:t>
            </a:fld>
            <a:endParaRPr lang="sv-SE" altLang="sv-SE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84580"/>
            <a:ext cx="1193294" cy="1124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949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75885" y="100013"/>
            <a:ext cx="10210169" cy="1143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1376454" cy="4525963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9C8A7-00D3-4F58-ABAB-96051C220914}" type="datetime1">
              <a:rPr lang="sv-SE" smtClean="0"/>
              <a:t>2025-01-28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291BDD-08DA-42A4-9B1B-D434A442F9CC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863649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839200" y="1556793"/>
            <a:ext cx="2743200" cy="4569371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09600" y="1556793"/>
            <a:ext cx="8026400" cy="4569371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415C4-0D02-4CE2-9BC6-5C000BC45B64}" type="datetime1">
              <a:rPr lang="sv-SE" smtClean="0"/>
              <a:t>2025-01-28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E704DD-673E-4A0F-8413-1C836C12B07A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1482436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27E59-DB50-44FD-87AD-798E728E8701}" type="datetime1">
              <a:rPr lang="sv-SE" smtClean="0"/>
              <a:t>2025-01-28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B1B935-7628-4A5B-A253-7265654F4666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133470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CC5D0-79DA-4538-93AA-BC81F4BE60F6}" type="datetime1">
              <a:rPr lang="sv-SE" smtClean="0"/>
              <a:t>2025-01-28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733BE-477A-4733-AE52-A868A0217067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8361793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A9D67-BC43-4427-B6FE-E87484B7D79A}" type="datetime1">
              <a:rPr lang="sv-SE" smtClean="0"/>
              <a:t>2025-01-28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E7DF6D-34CE-4F37-A53C-A39D3B7734D8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2807601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8EB70-4B18-44CE-81FD-EF904A3728A4}" type="datetime1">
              <a:rPr lang="sv-SE" smtClean="0"/>
              <a:t>2025-01-28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8AB371-ED11-4397-BD43-5209E244682D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5214797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D5CCE-199C-459E-A212-A51BACF173A1}" type="datetime1">
              <a:rPr lang="sv-SE" smtClean="0"/>
              <a:t>2025-01-28</a:t>
            </a:fld>
            <a:endParaRPr lang="sv-SE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2D7B9-453B-4C4E-BA62-5BA6EAFB056D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9759240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D153A-42C3-418A-BA8D-6D814DFC9BC2}" type="datetime1">
              <a:rPr lang="sv-SE" smtClean="0"/>
              <a:t>2025-01-28</a:t>
            </a:fld>
            <a:endParaRPr lang="sv-SE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8C4C73-BE32-4DA7-B00B-54B3E4E04371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1203439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71316-578D-47ED-94C6-823EE4FEC41A}" type="datetime1">
              <a:rPr lang="sv-SE" smtClean="0"/>
              <a:t>2025-01-28</a:t>
            </a:fld>
            <a:endParaRPr lang="sv-SE"/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A6B004-1517-424C-AEEE-F1278F5F5DB1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4745257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3" y="1412776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766733" y="1412777"/>
            <a:ext cx="6815667" cy="47133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09601" y="2636913"/>
            <a:ext cx="4011084" cy="34892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1AA15-F9FC-4B56-A982-A854D7EEB5A0}" type="datetime1">
              <a:rPr lang="sv-SE" smtClean="0"/>
              <a:t>2025-01-28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333155-0E2C-4182-A15D-9BDDA77FC974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12029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63352" y="100013"/>
            <a:ext cx="11593287" cy="1143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131A90-2E00-48C5-BBDD-AD39C4F136E9}" type="datetime1">
              <a:rPr lang="sv-SE" smtClean="0"/>
              <a:t>2025-01-28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D8F93-925F-4934-B191-201E268138DF}" type="slidenum">
              <a:rPr lang="sv-SE" altLang="sv-SE" smtClean="0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2360281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F822A-02FB-44EA-A128-AEE0A1DBC53B}" type="datetime1">
              <a:rPr lang="sv-SE" smtClean="0"/>
              <a:t>2025-01-28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BF9047-5B86-485C-B912-18448A0279F8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0168539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BD9F0-E9D6-45F3-BD00-731426A5382E}" type="datetime1">
              <a:rPr lang="sv-SE" smtClean="0"/>
              <a:t>2025-01-28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661986-3983-4852-9674-6FB2C4D21EA9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5086405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775520" y="274639"/>
            <a:ext cx="686048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8CCC4-4F30-4CC3-ACD7-5CBEA9228BDF}" type="datetime1">
              <a:rPr lang="sv-SE" smtClean="0"/>
              <a:t>2025-01-28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EC0AFA-2160-446E-9000-9554E4F400EA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697818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2383D-AF43-45D7-B676-BC9D7F760E39}" type="datetime1">
              <a:rPr lang="sv-SE" smtClean="0"/>
              <a:t>2025-01-28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137D77-0514-4624-9860-BC3ED5BAA8E8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55019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75885" y="100013"/>
            <a:ext cx="9806515" cy="1143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39F22-E2FF-42CC-AE6F-CD259E1EA012}" type="datetime1">
              <a:rPr lang="sv-SE" smtClean="0"/>
              <a:t>2025-01-28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32D907-FE80-445C-830A-3F9B40E9465A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806988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75885" y="100013"/>
            <a:ext cx="980651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0AF63-4993-489D-B9C6-B9742260FD64}" type="datetime1">
              <a:rPr lang="sv-SE" smtClean="0"/>
              <a:t>2025-01-28</a:t>
            </a:fld>
            <a:endParaRPr lang="sv-SE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096353-5D62-4F38-A324-F8D760C58800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678556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AA2AD-99EB-4F89-AEC3-47E386BECEB1}" type="datetime1">
              <a:rPr lang="sv-SE" smtClean="0"/>
              <a:t>2025-01-28</a:t>
            </a:fld>
            <a:endParaRPr lang="sv-SE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BA2369-29A2-4DFF-8797-3B3E9D8C73FD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020389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10F80-1601-4270-ACEA-5B60D9883B43}" type="datetime1">
              <a:rPr lang="sv-SE" smtClean="0"/>
              <a:t>2025-01-28</a:t>
            </a:fld>
            <a:endParaRPr lang="sv-SE"/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9568E9-1E75-42D2-8750-2E3E2E5D13DE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656927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3" y="1484784"/>
            <a:ext cx="4011084" cy="11620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766733" y="1484785"/>
            <a:ext cx="6815667" cy="464137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09601" y="2708921"/>
            <a:ext cx="4011084" cy="341724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C7C1E-7B06-4145-9B0C-A3BF2EB9B194}" type="datetime1">
              <a:rPr lang="sv-SE" smtClean="0"/>
              <a:t>2025-01-28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AEF196-301D-46D8-B699-BE970B6293E7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067444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389717" y="1556792"/>
            <a:ext cx="7315200" cy="3170783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/>
              <a:t>Klicka på ikonen för att lägga till en bild</a:t>
            </a:r>
            <a:endParaRPr lang="sv-SE" noProof="0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EB81C-5769-470E-8E5F-8BE9C9269889}" type="datetime1">
              <a:rPr lang="sv-SE" smtClean="0"/>
              <a:t>2025-01-28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222FC-D5E2-43FE-8268-E3A116454B2C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113856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1775885" y="100013"/>
            <a:ext cx="10204449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E4C55F-B37C-44F6-9252-AD8F13AA5E36}" type="datetime1">
              <a:rPr lang="sv-SE" smtClean="0"/>
              <a:t>2025-01-28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71D8F93-925F-4934-B191-201E268138DF}" type="slidenum">
              <a:rPr lang="sv-SE" altLang="sv-SE"/>
              <a:pPr/>
              <a:t>‹#›</a:t>
            </a:fld>
            <a:endParaRPr lang="sv-SE" altLang="sv-SE"/>
          </a:p>
        </p:txBody>
      </p:sp>
      <p:pic>
        <p:nvPicPr>
          <p:cNvPr id="1031" name="Bildobjekt 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Bildobjekt 2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100013"/>
            <a:ext cx="1193294" cy="112471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1871133" y="274638"/>
            <a:ext cx="971126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2051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31378F8-7A6D-4AA0-B5E0-B8D14BD866F9}" type="datetime1">
              <a:rPr lang="sv-SE" smtClean="0"/>
              <a:t>2025-01-28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sv-SE"/>
              <a:t>Svenska Intensivvårdsregistret - 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97993417-C944-46B6-A721-88D349038B56}" type="slidenum">
              <a:rPr lang="sv-SE" altLang="sv-SE"/>
              <a:pPr/>
              <a:t>‹#›</a:t>
            </a:fld>
            <a:endParaRPr lang="sv-SE" altLang="sv-SE"/>
          </a:p>
        </p:txBody>
      </p:sp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8" y="116632"/>
            <a:ext cx="1204724" cy="104013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ubrik 1"/>
          <p:cNvSpPr>
            <a:spLocks noGrp="1"/>
          </p:cNvSpPr>
          <p:nvPr>
            <p:ph type="ctrTitle"/>
          </p:nvPr>
        </p:nvSpPr>
        <p:spPr>
          <a:xfrm>
            <a:off x="541176" y="2130426"/>
            <a:ext cx="11041223" cy="1470025"/>
          </a:xfrm>
        </p:spPr>
        <p:txBody>
          <a:bodyPr/>
          <a:lstStyle/>
          <a:p>
            <a:r>
              <a:rPr lang="sv-SE" altLang="sv-SE" dirty="0"/>
              <a:t>Årsmöte för föreningen </a:t>
            </a:r>
            <a:br>
              <a:rPr lang="sv-SE" altLang="sv-SE" dirty="0"/>
            </a:br>
            <a:r>
              <a:rPr lang="sv-SE" altLang="sv-SE" dirty="0"/>
              <a:t>Svenska Intensivvårdsregistret </a:t>
            </a:r>
            <a:br>
              <a:rPr lang="sv-SE" altLang="sv-SE" dirty="0"/>
            </a:br>
            <a:r>
              <a:rPr lang="sv-SE" altLang="sv-SE" dirty="0"/>
              <a:t>för verksamhetsåret 2024</a:t>
            </a:r>
          </a:p>
        </p:txBody>
      </p:sp>
      <p:sp>
        <p:nvSpPr>
          <p:cNvPr id="4099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altLang="sv-SE" sz="2800" dirty="0"/>
              <a:t>2025-03-12, 16:30 – 17:15</a:t>
            </a:r>
          </a:p>
          <a:p>
            <a:r>
              <a:rPr lang="sv-SE" altLang="sv-SE" sz="2800" dirty="0"/>
              <a:t>Vår gård, Saltsjöbaden</a:t>
            </a:r>
          </a:p>
          <a:p>
            <a:r>
              <a:rPr lang="sv-SE" altLang="sv-SE" sz="2800" dirty="0"/>
              <a:t>Johnny Hillgren, Göran Karlström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75206B78-7B04-DB45-B4B8-218FEC877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2025-03-12</a:t>
            </a:r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A288A4B-0C42-4D4F-87DC-48310007B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dirty="0"/>
              <a:t>Svenska Intensivvårdsregistret - SIR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95BB0A7-6937-1D45-804A-B00877780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2DB25-00C5-4A61-A0E0-7BE80FAE94CB}" type="slidenum">
              <a:rPr lang="sv-SE" altLang="sv-SE" smtClean="0"/>
              <a:pPr/>
              <a:t>1</a:t>
            </a:fld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1275776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97D96BE-A330-4292-9934-3BD7834E0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3044" y="136524"/>
            <a:ext cx="8474927" cy="1143000"/>
          </a:xfrm>
        </p:spPr>
        <p:txBody>
          <a:bodyPr/>
          <a:lstStyle/>
          <a:p>
            <a:r>
              <a:rPr lang="sv-SE" dirty="0"/>
              <a:t>Årsmöte för verksamhetsåret 2024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5D8A805-B562-41AE-934E-1F68EE65C1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395102"/>
            <a:ext cx="53848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v-SE" sz="1400" dirty="0"/>
              <a:t>Årsmötets öppnande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400" dirty="0"/>
              <a:t>Val av mötesordförande och introduktion till arbetsordning för årsmötet digitalt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400" dirty="0"/>
              <a:t>Val av två justeringsmän (utanför styrelsen), tillika rösträknare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400" dirty="0"/>
              <a:t>Val av mötessekreterare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400" dirty="0"/>
              <a:t>Godkännande av kallelse till årsmötet och procedurfrågor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400" dirty="0"/>
              <a:t>Anmälan av övriga frågor till diskussion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400" dirty="0"/>
              <a:t>Årsredovisning ekonomi och Ordförandes årsrapport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400" dirty="0"/>
              <a:t>Årsredovisning FoU-grupp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400" dirty="0"/>
              <a:t>Årsredovisning IT-grupp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400" dirty="0"/>
              <a:t>Verksamhetsplan 2025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400" dirty="0"/>
              <a:t>Revisionsrapport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400" dirty="0"/>
              <a:t>Fastställande av resultat- och balansräkning samt frågan om ansvarsfrihet för styrelsen för föreningen, samt information om ekonomi för kvalitetsregistret under 2024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400" dirty="0"/>
              <a:t>Förslag om avveckling av föreningen Svenska intensivvårdsregistret väckt av styrelsen, år två av två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7DD26720-ED7A-4679-8A3D-FC5A1B34C5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395102"/>
            <a:ext cx="5384800" cy="4525963"/>
          </a:xfrm>
        </p:spPr>
        <p:txBody>
          <a:bodyPr/>
          <a:lstStyle/>
          <a:p>
            <a:pPr marL="0" indent="0">
              <a:buNone/>
            </a:pPr>
            <a:r>
              <a:rPr lang="sv-SE" sz="1400" b="1" dirty="0"/>
              <a:t>Om förslaget skulle avslås  gäller 14-22, annars direkt till punkt 23.</a:t>
            </a:r>
          </a:p>
          <a:p>
            <a:pPr marL="514350" indent="-514350">
              <a:buFont typeface="+mj-lt"/>
              <a:buAutoNum type="arabicPeriod" startAt="14"/>
            </a:pPr>
            <a:r>
              <a:rPr lang="sv-SE" sz="1400" dirty="0"/>
              <a:t>Fastställande av årsavgift för medlemskap i föreningen 2025 och rekommendation till registerhållaren om dataregisteravgift</a:t>
            </a:r>
          </a:p>
          <a:p>
            <a:pPr marL="514350" indent="-514350">
              <a:buFont typeface="+mj-lt"/>
              <a:buAutoNum type="arabicPeriod" startAt="14"/>
            </a:pPr>
            <a:r>
              <a:rPr lang="sv-SE" sz="1400" dirty="0"/>
              <a:t>Rekommendation om arvoden till styrgruppsledamöter</a:t>
            </a:r>
          </a:p>
          <a:p>
            <a:pPr marL="514350" indent="-514350">
              <a:buFont typeface="+mj-lt"/>
              <a:buAutoNum type="arabicPeriod" startAt="14"/>
            </a:pPr>
            <a:r>
              <a:rPr lang="sv-SE" sz="1400" dirty="0"/>
              <a:t>Val av ordförande (1 år)</a:t>
            </a:r>
          </a:p>
          <a:p>
            <a:pPr marL="514350" indent="-514350">
              <a:buFont typeface="+mj-lt"/>
              <a:buAutoNum type="arabicPeriod" startAt="14"/>
            </a:pPr>
            <a:r>
              <a:rPr lang="sv-SE" sz="1400" dirty="0"/>
              <a:t>Val av styrelseledamöter (ordinarie 2 år)</a:t>
            </a:r>
          </a:p>
          <a:p>
            <a:pPr marL="514350" indent="-514350">
              <a:buFont typeface="+mj-lt"/>
              <a:buAutoNum type="arabicPeriod" startAt="14"/>
            </a:pPr>
            <a:r>
              <a:rPr lang="sv-SE" sz="1400" dirty="0"/>
              <a:t>Val av lekmannarevisor och suppleant för föreningen</a:t>
            </a:r>
          </a:p>
          <a:p>
            <a:pPr marL="514350" indent="-514350">
              <a:buFont typeface="+mj-lt"/>
              <a:buAutoNum type="arabicPeriod" startAt="14"/>
            </a:pPr>
            <a:r>
              <a:rPr lang="sv-SE" sz="1400" dirty="0"/>
              <a:t>Val av valberedning för föreningen (två st., varav en sammankallande)</a:t>
            </a:r>
          </a:p>
          <a:p>
            <a:pPr marL="514350" indent="-514350">
              <a:buFont typeface="+mj-lt"/>
              <a:buAutoNum type="arabicPeriod" startAt="14"/>
            </a:pPr>
            <a:r>
              <a:rPr lang="sv-SE" sz="1400" dirty="0"/>
              <a:t>IT-grupp</a:t>
            </a:r>
          </a:p>
          <a:p>
            <a:pPr marL="514350" indent="-514350">
              <a:buFont typeface="+mj-lt"/>
              <a:buAutoNum type="arabicPeriod" startAt="14"/>
            </a:pPr>
            <a:r>
              <a:rPr lang="sv-SE" sz="1400" dirty="0"/>
              <a:t>FoU-grupp</a:t>
            </a:r>
          </a:p>
          <a:p>
            <a:pPr marL="514350" indent="-514350">
              <a:buFont typeface="+mj-lt"/>
              <a:buAutoNum type="arabicPeriod" startAt="14"/>
            </a:pPr>
            <a:r>
              <a:rPr lang="sv-SE" sz="1400" dirty="0"/>
              <a:t>Andra officiella arbetsgrupper</a:t>
            </a:r>
            <a:br>
              <a:rPr lang="sv-SE" sz="1400" dirty="0"/>
            </a:br>
            <a:endParaRPr lang="sv-SE" sz="1400" dirty="0"/>
          </a:p>
          <a:p>
            <a:pPr marL="514350" indent="-514350">
              <a:buFont typeface="+mj-lt"/>
              <a:buAutoNum type="arabicPeriod" startAt="14"/>
            </a:pPr>
            <a:r>
              <a:rPr lang="sv-SE" sz="1400" dirty="0"/>
              <a:t>Övriga frågor</a:t>
            </a:r>
          </a:p>
          <a:p>
            <a:pPr marL="914400" lvl="1" indent="-514350">
              <a:buFont typeface="+mj-lt"/>
              <a:buAutoNum type="alphaLcParenR"/>
            </a:pPr>
            <a:r>
              <a:rPr lang="sv-SE" sz="1100" dirty="0"/>
              <a:t>För beslut</a:t>
            </a:r>
          </a:p>
          <a:p>
            <a:pPr marL="1314450" lvl="2" indent="-514350">
              <a:buFont typeface="+mj-lt"/>
              <a:buAutoNum type="alphaLcParenR"/>
            </a:pPr>
            <a:r>
              <a:rPr lang="sv-SE" sz="900" dirty="0"/>
              <a:t>Inget utöver punkt 13</a:t>
            </a:r>
          </a:p>
          <a:p>
            <a:pPr marL="914400" lvl="1" indent="-514350">
              <a:buFont typeface="+mj-lt"/>
              <a:buAutoNum type="alphaLcParenR"/>
            </a:pPr>
            <a:r>
              <a:rPr lang="sv-SE" sz="1100" dirty="0"/>
              <a:t>För diskussion</a:t>
            </a:r>
          </a:p>
          <a:p>
            <a:pPr marL="1314450" lvl="2" indent="-514350">
              <a:buFont typeface="+mj-lt"/>
              <a:buAutoNum type="alphaLcParenR"/>
            </a:pPr>
            <a:r>
              <a:rPr lang="sv-SE" sz="900" dirty="0"/>
              <a:t>Läget i kvalitetsregistersystemet, ekonomi, huvudmannaskap, IT-frågor</a:t>
            </a:r>
          </a:p>
          <a:p>
            <a:pPr marL="1314450" lvl="2" indent="-514350">
              <a:buFont typeface="+mj-lt"/>
              <a:buAutoNum type="alphaLcParenR"/>
            </a:pPr>
            <a:r>
              <a:rPr lang="sv-SE" sz="900" dirty="0"/>
              <a:t>SIR som aktör inom totalförsvarsområdet</a:t>
            </a:r>
          </a:p>
          <a:p>
            <a:pPr marL="1314450" lvl="2" indent="-514350">
              <a:buFont typeface="+mj-lt"/>
              <a:buAutoNum type="alphaLcParenR"/>
            </a:pPr>
            <a:r>
              <a:rPr lang="sv-SE" sz="900" dirty="0"/>
              <a:t>Framtida ”medlemskommunikation”</a:t>
            </a:r>
          </a:p>
          <a:p>
            <a:pPr marL="514350" indent="-514350">
              <a:buFont typeface="+mj-lt"/>
              <a:buAutoNum type="arabicPeriod" startAt="14"/>
            </a:pPr>
            <a:r>
              <a:rPr lang="sv-SE" sz="1400" dirty="0"/>
              <a:t>Årsmötets avslutande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2025-03-12</a:t>
            </a: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Svenska Intensivvårdsregistret - SIR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17E382A-84FE-4FC2-B8E9-940F0A8BD7E4}" type="slidenum">
              <a:rPr kumimoji="0" lang="sv-SE" altLang="sv-SE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sv-SE" altLang="sv-SE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15253"/>
      </p:ext>
    </p:extLst>
  </p:cSld>
  <p:clrMapOvr>
    <a:masterClrMapping/>
  </p:clrMapOvr>
</p:sld>
</file>

<file path=ppt/theme/theme1.xml><?xml version="1.0" encoding="utf-8"?>
<a:theme xmlns:a="http://schemas.openxmlformats.org/drawingml/2006/main" name="SIR_ppt_2012_n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984D997D-8158-41AB-AF21-6C565DF32C29}" vid="{285C585B-76F8-4A4B-B944-F5A785F1FFD5}"/>
    </a:ext>
  </a:extLst>
</a:theme>
</file>

<file path=ppt/theme/theme2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984D997D-8158-41AB-AF21-6C565DF32C29}" vid="{2A392864-7BA7-4775-B440-895DF7E2BC67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C2A09430D9FAE41A46AEEB088C4E240" ma:contentTypeVersion="5" ma:contentTypeDescription="Skapa ett nytt dokument." ma:contentTypeScope="" ma:versionID="109a9b17eea9839c14a9fef8662224d9">
  <xsd:schema xmlns:xsd="http://www.w3.org/2001/XMLSchema" xmlns:xs="http://www.w3.org/2001/XMLSchema" xmlns:p="http://schemas.microsoft.com/office/2006/metadata/properties" xmlns:ns2="19d93b51-fca3-4325-91a3-fe596f38fbb4" xmlns:ns3="a2b9bc27-807c-4d71-b1ce-e6a5b6d1d659" targetNamespace="http://schemas.microsoft.com/office/2006/metadata/properties" ma:root="true" ma:fieldsID="1c22846b4cdd4f8f9d083070d6669f25" ns2:_="" ns3:_="">
    <xsd:import namespace="19d93b51-fca3-4325-91a3-fe596f38fbb4"/>
    <xsd:import namespace="a2b9bc27-807c-4d71-b1ce-e6a5b6d1d659"/>
    <xsd:element name="properties">
      <xsd:complexType>
        <xsd:sequence>
          <xsd:element name="documentManagement">
            <xsd:complexType>
              <xsd:all>
                <xsd:element ref="ns2:Beskrivning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d93b51-fca3-4325-91a3-fe596f38fbb4" elementFormDefault="qualified">
    <xsd:import namespace="http://schemas.microsoft.com/office/2006/documentManagement/types"/>
    <xsd:import namespace="http://schemas.microsoft.com/office/infopath/2007/PartnerControls"/>
    <xsd:element name="Beskrivning" ma:index="8" nillable="true" ma:displayName="Beskrivning" ma:internalName="Beskrivning">
      <xsd:simpleType>
        <xsd:restriction base="dms:Note">
          <xsd:maxLength value="255"/>
        </xsd:restriction>
      </xsd:simple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b9bc27-807c-4d71-b1ce-e6a5b6d1d659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Dela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Delat med information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eskrivning xmlns="19d93b51-fca3-4325-91a3-fe596f38fbb4">För presentation i wideformat på svenska</Beskrivning>
    <SharedWithUsers xmlns="a2b9bc27-807c-4d71-b1ce-e6a5b6d1d659">
      <UserInfo>
        <DisplayName>Pär Lindgren</DisplayName>
        <AccountId>27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D4EAAE61-233E-49B2-9088-52397A77FA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d93b51-fca3-4325-91a3-fe596f38fbb4"/>
    <ds:schemaRef ds:uri="a2b9bc27-807c-4d71-b1ce-e6a5b6d1d6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80FCDA9-3171-4A3F-8C04-B2B6B345E1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90ECBD5-44E3-486B-9EE5-0B6807CE78EC}">
  <ds:schemaRefs>
    <ds:schemaRef ds:uri="a2b9bc27-807c-4d71-b1ce-e6a5b6d1d659"/>
    <ds:schemaRef ds:uri="http://schemas.microsoft.com/office/2006/documentManagement/types"/>
    <ds:schemaRef ds:uri="http://www.w3.org/XML/1998/namespace"/>
    <ds:schemaRef ds:uri="19d93b51-fca3-4325-91a3-fe596f38fbb4"/>
    <ds:schemaRef ds:uri="http://schemas.microsoft.com/office/2006/metadata/properties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SIR_wide</Template>
  <TotalTime>36</TotalTime>
  <Words>242</Words>
  <Application>Microsoft Office PowerPoint</Application>
  <PresentationFormat>Bredbild</PresentationFormat>
  <Paragraphs>48</Paragraphs>
  <Slides>2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SIR_ppt_2012_ny</vt:lpstr>
      <vt:lpstr>Anpassad formgivning</vt:lpstr>
      <vt:lpstr>Årsmöte för föreningen  Svenska Intensivvårdsregistret  för verksamhetsåret 2024</vt:lpstr>
      <vt:lpstr>Årsmöte för verksamhetsåret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Göran Karlström</dc:creator>
  <cp:lastModifiedBy>Frida  Hagdahl</cp:lastModifiedBy>
  <cp:revision>2</cp:revision>
  <dcterms:created xsi:type="dcterms:W3CDTF">2025-01-28T12:21:11Z</dcterms:created>
  <dcterms:modified xsi:type="dcterms:W3CDTF">2025-01-28T13:14:30Z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0x0101005C2A09430D9FAE41A46AEEB088C4E240</vt:lpwstr>
  </property>
</Properties>
</file>