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E6E95C-F558-4A42-A55F-D1CF5EE6A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14D462A-AC71-4336-B956-6427FF0DC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164261-B22C-44F5-B515-9A964EE39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C501-6F6F-4BFC-872B-F777B1A7B60F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64686E6-2316-45B3-A841-AE002D432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64452A-65A1-4220-BF75-8BD5202E8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AA07-3EFC-472C-AF72-EE16BF1324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051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48567D-158A-489C-AEEF-4BEC9E96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DF9D87F-2A8D-410A-BE0B-837FDA411E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1BFE4F-D433-4779-8EB9-731E2F66D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C501-6F6F-4BFC-872B-F777B1A7B60F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928989-47CF-4CD8-8915-02EB32E39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415445-36F4-4C51-8FC8-45B210895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AA07-3EFC-472C-AF72-EE16BF1324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284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9D2B7A0-2CBA-468C-9715-84D0F5FEEF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893C17C-25A5-4031-9A94-22E30BB75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EEF43F-B397-4B18-8474-62B895966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C501-6F6F-4BFC-872B-F777B1A7B60F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C5F8E2-994D-4135-B16C-0901D7270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50F59C4-6D3E-4A64-BF0C-C8ED144AE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AA07-3EFC-472C-AF72-EE16BF1324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086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95A733-D45D-41E7-9F37-41EF66FE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937B0A-7174-4ECF-A1B8-5B9E2C8A1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8135FE-F2E1-46FA-9FB0-4B60160F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C501-6F6F-4BFC-872B-F777B1A7B60F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D506ED-4ABC-4D0A-BF9B-2AA20CC69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6C5071-81A7-4C42-BA95-35937BB21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AA07-3EFC-472C-AF72-EE16BF1324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106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91F4D0-B6C7-4CCF-84DD-3E4A2422C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9F24112-0F34-4AFF-B9B0-159CD9BEA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9520C4-C1F9-4CC7-8E79-C7FBF93A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C501-6F6F-4BFC-872B-F777B1A7B60F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633342-1675-4996-89EB-8621B55A8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3C4021D-63B6-4C7B-9457-66010DFF8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AA07-3EFC-472C-AF72-EE16BF1324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760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8469A8-E8CF-46FF-8431-F69C1258C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656CE8-50E5-43E4-9C6E-2E04521D5D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3121F1B-A8B9-4AED-9FF8-590493493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4D21843-4E43-461D-B987-8FE394036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C501-6F6F-4BFC-872B-F777B1A7B60F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FC66A7A-F10C-4CD5-93A6-3E8B03225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A26E197-297D-4C6E-BB8B-195C244D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AA07-3EFC-472C-AF72-EE16BF1324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17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9F55E8-C624-4571-A2F5-EDAB19A7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2234AE-6057-4B49-856F-27F1C904C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49B1D4C-A6B7-4D57-AF36-0A0F575DB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338CBBE-F9AC-4276-8877-F932B3271F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43B754-30CA-4899-8CB4-0F9E38D9D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B501316-B073-447D-B41E-D15D5C506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C501-6F6F-4BFC-872B-F777B1A7B60F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09B91B2-43B7-4966-93CF-A85A30E0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CE8CFD7-F5BB-4B64-89D0-8B63045D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AA07-3EFC-472C-AF72-EE16BF1324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96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CD145D-395A-4444-B536-BDF864A15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3DC4936-7CDE-4F09-B2A0-D3513626A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C501-6F6F-4BFC-872B-F777B1A7B60F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5E32DA8-1F8C-4231-8834-F06AA15FC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4264D4C-F844-4FB7-8313-959116D3C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AA07-3EFC-472C-AF72-EE16BF1324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35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475B799-7706-4005-A363-3D3B36E91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C501-6F6F-4BFC-872B-F777B1A7B60F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5C05349-5ED0-4FBA-953E-BB8A4DB38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38B12D2-E8A6-40CD-9F5A-DE63F43C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AA07-3EFC-472C-AF72-EE16BF1324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963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77BA4F-FE8D-4657-B8AF-AA186C2CD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054849-50E8-446E-AFFA-520223905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9BCDE16-7A93-463F-AD35-A31C503F6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142FC1-4DDF-4B23-922E-9B1C81FBB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C501-6F6F-4BFC-872B-F777B1A7B60F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29D513-1ADE-4601-A307-6D6124DE1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4F375B0-6BD4-484B-BBE5-2FD0E5754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AA07-3EFC-472C-AF72-EE16BF1324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95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EE40D6-0EDB-47BE-B7D1-C7B9C8F79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A7D74A9-56EB-4414-987C-04EF6A17BD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1324BF-7290-4798-B85F-6139E8A12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6CAEE6C-952E-4261-A008-5F40A7B02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C501-6F6F-4BFC-872B-F777B1A7B60F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AD49A87-7E16-4A08-B4D6-B9086F8F4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F54529F-9602-412F-9615-35F7B82F3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AA07-3EFC-472C-AF72-EE16BF1324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492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6C72B6C-0530-42F0-98DD-6C0B8F716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0C00248-933A-486F-9AF8-7DBB11C7A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9B3454-E618-4F10-B5FD-A05415ADF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CC501-6F6F-4BFC-872B-F777B1A7B60F}" type="datetimeFigureOut">
              <a:rPr lang="sv-SE" smtClean="0"/>
              <a:t>2021-09-21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EE607F5-675E-4FAC-97A0-FBAA51AB81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C23E31-16B0-4710-A928-5EAD8D3549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AA07-3EFC-472C-AF72-EE16BF1324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552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4E7F76-B70F-479F-ACBA-B1D1FAA8B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3378"/>
            <a:ext cx="10515600" cy="658462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 IVA-chefsmötet Örebro 2021-09-21 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13.00 – 13.15  	Välkomna     	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13.15 – 13.45	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IVA-beredskapen långsiktigt. Vad har vi lärt oss av pandemin?  Johnny Hillgren, Gävle</a:t>
            </a:r>
          </a:p>
          <a:p>
            <a:pPr marL="1424940" indent="0">
              <a:buNone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Har Sverige rätt antal intensivvårdsplatser, och vad kan vi själva göra för att påverka 	platstillgång? Sten </a:t>
            </a:r>
            <a:r>
              <a:rPr lang="sv-S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Rubertsson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Uppsala </a:t>
            </a:r>
          </a:p>
          <a:p>
            <a:pPr marL="0" indent="0">
              <a:buNone/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13.45 – 14.30	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arför lämnar sköterskor? Rebecca Selberg, universitetslektor Lunds Universitet, 			Genusvetenskapliga institutionen.</a:t>
            </a:r>
          </a:p>
          <a:p>
            <a:pPr marL="0" indent="0">
              <a:buNone/>
            </a:pP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Vad kan vi lära oss av Covid-pandemin för att öka välbefinnandet på arbetsplatsen? Ylva 			Strömbom, psykolog</a:t>
            </a:r>
            <a:r>
              <a:rPr lang="sv-SE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Rikard Wicksell, socionom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14.30 – 15.15	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Hur har etiken påverkats under Covid-pandemin. Prioriteringarna har ändrats. Etisk och 			moralisk stress. Långsiktiga effekter? Pär Lindgren, Växjö</a:t>
            </a:r>
          </a:p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sv-SE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15.15 – 15.45	Kaffe</a:t>
            </a:r>
            <a:endParaRPr lang="sv-SE" sz="1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15.45 – 16.30	</a:t>
            </a:r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Kunskapsstyrning och programområden. Intro kunskapsstyrning. Info om NPO. Hur ska vi på 		bästa sätt samverka. Martin Holmer, Jönköping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16.30 – 16.45	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Säker kvalitet intensivvård. Peter Nordlund, Jönköping</a:t>
            </a:r>
          </a:p>
          <a:p>
            <a:pPr marL="0" indent="0">
              <a:buNone/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16.45 – 17.00	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e-Learning: sprida utbildningen för att nå bättre datakvalitet. Vilka moduler finns och hur 		mycket har de utnyttjats. Önskemål om nya? Ritva Kiiski Berggren, Umeå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18.00 – Framåt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Middag: </a:t>
            </a:r>
            <a:r>
              <a:rPr lang="sv-S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Mojo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Örebro, Stortorget 12</a:t>
            </a: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800" b="1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VARMT </a:t>
            </a:r>
            <a:r>
              <a:rPr lang="sv-SE" sz="1800" b="1" dirty="0"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VÄLKOMNA!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9681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229</Words>
  <Application>Microsoft Office PowerPoint</Application>
  <PresentationFormat>Bredbild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Lars Engerström</dc:creator>
  <cp:lastModifiedBy>Lars Engerström</cp:lastModifiedBy>
  <cp:revision>9</cp:revision>
  <dcterms:created xsi:type="dcterms:W3CDTF">2021-09-21T05:49:12Z</dcterms:created>
  <dcterms:modified xsi:type="dcterms:W3CDTF">2021-09-21T06:02:59Z</dcterms:modified>
</cp:coreProperties>
</file>